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1176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2C96D-5060-4C08-A990-7FEAA50B8EDC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8C513-89B0-4E5A-B0B3-A206455FA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a90ef5b3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a90ef5b3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AF70-D17E-42CD-9B3E-C4D90944C66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C803-DECA-4837-B673-1E6DF03D9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4F62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045" tIns="82045" rIns="82045" bIns="82045" anchor="ctr" anchorCtr="0">
            <a:noAutofit/>
          </a:bodyPr>
          <a:lstStyle/>
          <a:p>
            <a:endParaRPr sz="1100"/>
          </a:p>
        </p:txBody>
      </p:sp>
      <p:sp>
        <p:nvSpPr>
          <p:cNvPr id="64" name="Google Shape;64;p13"/>
          <p:cNvSpPr/>
          <p:nvPr/>
        </p:nvSpPr>
        <p:spPr>
          <a:xfrm>
            <a:off x="145193" y="188471"/>
            <a:ext cx="6618273" cy="8792824"/>
          </a:xfrm>
          <a:prstGeom prst="rect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045" tIns="82045" rIns="82045" bIns="82045" anchor="ctr" anchorCtr="0">
            <a:noAutofit/>
          </a:bodyPr>
          <a:lstStyle/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90600" y="457413"/>
            <a:ext cx="4952999" cy="115447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76200" y="1219200"/>
            <a:ext cx="6477000" cy="16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45" tIns="82045" rIns="82045" bIns="8204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100" b="1" dirty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lang="en" sz="1600" b="1" dirty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700" b="1">
              <a:solidFill>
                <a:srgbClr val="4F6228"/>
              </a:solidFill>
              <a:latin typeface="Gisha"/>
              <a:ea typeface="Gisha"/>
              <a:cs typeface="Gisha"/>
              <a:sym typeface="Gisha"/>
            </a:endParaRPr>
          </a:p>
          <a:p>
            <a:pPr algn="ctr">
              <a:lnSpc>
                <a:spcPct val="115000"/>
              </a:lnSpc>
            </a:pPr>
            <a:r>
              <a:rPr lang="en" sz="800" b="1" dirty="0">
                <a:solidFill>
                  <a:srgbClr val="4F6228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r>
              <a:rPr lang="en" sz="1600" b="1" dirty="0">
                <a:solidFill>
                  <a:srgbClr val="4F6228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Presents </a:t>
            </a:r>
            <a:endParaRPr sz="800" b="1">
              <a:solidFill>
                <a:srgbClr val="4F6228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pPr>
              <a:lnSpc>
                <a:spcPct val="115000"/>
              </a:lnSpc>
            </a:pPr>
            <a:r>
              <a:rPr lang="en" sz="1400" b="1" dirty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                 </a:t>
            </a:r>
            <a:r>
              <a:rPr lang="en" sz="1600" b="1" dirty="0">
                <a:solidFill>
                  <a:srgbClr val="4F6228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WORLD NATURE CONSERVATION DAY </a:t>
            </a: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– JULY 2021</a:t>
            </a:r>
            <a:endParaRPr sz="1600" b="1">
              <a:solidFill>
                <a:srgbClr val="4F6228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pPr algn="ctr">
              <a:lnSpc>
                <a:spcPct val="115000"/>
              </a:lnSpc>
            </a:pPr>
            <a:r>
              <a:rPr lang="en" sz="900" b="1" dirty="0">
                <a:solidFill>
                  <a:srgbClr val="4F6228"/>
                </a:solidFill>
                <a:latin typeface="Book Antiqua" pitchFamily="18" charset="0"/>
                <a:ea typeface="Impact"/>
                <a:cs typeface="Impact"/>
                <a:sym typeface="Impact"/>
              </a:rPr>
              <a:t>                </a:t>
            </a:r>
            <a:r>
              <a:rPr lang="en" sz="14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Intercollegiate </a:t>
            </a:r>
            <a:r>
              <a:rPr lang="en" sz="1400" b="1" dirty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Competition </a:t>
            </a:r>
            <a:endParaRPr sz="1400" b="1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pPr algn="ctr">
              <a:lnSpc>
                <a:spcPct val="115000"/>
              </a:lnSpc>
            </a:pPr>
            <a:r>
              <a:rPr lang="en" sz="1200" b="1" dirty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200" b="1">
              <a:solidFill>
                <a:srgbClr val="4F622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algn="ctr"/>
            <a:endParaRPr sz="1400" b="1">
              <a:solidFill>
                <a:srgbClr val="4F62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141523" y="3000118"/>
            <a:ext cx="2710227" cy="44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45" tIns="82045" rIns="82045" bIns="82045" anchor="t" anchorCtr="0">
            <a:sp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4294967295"/>
          </p:nvPr>
        </p:nvSpPr>
        <p:spPr>
          <a:xfrm>
            <a:off x="2492387" y="7045078"/>
            <a:ext cx="1863409" cy="712235"/>
          </a:xfrm>
          <a:prstGeom prst="rect">
            <a:avLst/>
          </a:prstGeom>
        </p:spPr>
        <p:txBody>
          <a:bodyPr spcFirstLastPara="1" wrap="square" lIns="101496" tIns="101496" rIns="101496" bIns="101496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100" dirty="0">
                <a:solidFill>
                  <a:srgbClr val="10253F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Dr. Mrs. R.H.Mahakhode</a:t>
            </a:r>
            <a:endParaRPr sz="1100">
              <a:solidFill>
                <a:srgbClr val="10253F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" sz="1000" dirty="0">
                <a:solidFill>
                  <a:srgbClr val="4F6228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ORGANIZING SECRETARY</a:t>
            </a:r>
            <a:endParaRPr sz="1000">
              <a:solidFill>
                <a:srgbClr val="4F6228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900307" y="7010400"/>
            <a:ext cx="1258364" cy="0"/>
          </a:xfrm>
          <a:prstGeom prst="straightConnector1">
            <a:avLst/>
          </a:prstGeom>
          <a:noFill/>
          <a:ln w="9525" cap="flat" cmpd="sng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3"/>
          <p:cNvCxnSpPr/>
          <p:nvPr/>
        </p:nvCxnSpPr>
        <p:spPr>
          <a:xfrm>
            <a:off x="2770670" y="7010400"/>
            <a:ext cx="1258364" cy="0"/>
          </a:xfrm>
          <a:prstGeom prst="straightConnector1">
            <a:avLst/>
          </a:prstGeom>
          <a:noFill/>
          <a:ln w="9525" cap="flat" cmpd="sng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3"/>
          <p:cNvCxnSpPr/>
          <p:nvPr/>
        </p:nvCxnSpPr>
        <p:spPr>
          <a:xfrm>
            <a:off x="4485170" y="7010400"/>
            <a:ext cx="1258364" cy="0"/>
          </a:xfrm>
          <a:prstGeom prst="straightConnector1">
            <a:avLst/>
          </a:prstGeom>
          <a:noFill/>
          <a:ln w="9525" cap="flat" cmpd="sng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3"/>
          <p:cNvSpPr txBox="1">
            <a:spLocks noGrp="1"/>
          </p:cNvSpPr>
          <p:nvPr>
            <p:ph type="body" idx="4294967295"/>
          </p:nvPr>
        </p:nvSpPr>
        <p:spPr>
          <a:xfrm>
            <a:off x="4206887" y="7045078"/>
            <a:ext cx="1863409" cy="712235"/>
          </a:xfrm>
          <a:prstGeom prst="rect">
            <a:avLst/>
          </a:prstGeom>
        </p:spPr>
        <p:txBody>
          <a:bodyPr spcFirstLastPara="1" wrap="square" lIns="101496" tIns="101496" rIns="101496" bIns="101496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100" dirty="0">
                <a:solidFill>
                  <a:srgbClr val="10253F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Prof. M.P. Dhore</a:t>
            </a:r>
            <a:endParaRPr sz="1100">
              <a:solidFill>
                <a:srgbClr val="10253F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" sz="1000" dirty="0">
                <a:solidFill>
                  <a:srgbClr val="4F6228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PRINCIPAL</a:t>
            </a:r>
            <a:endParaRPr sz="1000">
              <a:solidFill>
                <a:srgbClr val="4F6228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4" cstate="print">
            <a:alphaModFix/>
          </a:blip>
          <a:srcRect l="51238" t="50980" r="-562" b="-980"/>
          <a:stretch/>
        </p:blipFill>
        <p:spPr>
          <a:xfrm rot="-10617194">
            <a:off x="-167581" y="713301"/>
            <a:ext cx="1096689" cy="232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5" cstate="print">
            <a:alphaModFix/>
          </a:blip>
          <a:srcRect r="47745" b="59469"/>
          <a:stretch/>
        </p:blipFill>
        <p:spPr>
          <a:xfrm>
            <a:off x="-59790" y="-280120"/>
            <a:ext cx="1054645" cy="162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6" cstate="print">
            <a:alphaModFix/>
          </a:blip>
          <a:srcRect l="51238" t="50980" r="-562" b="-980"/>
          <a:stretch/>
        </p:blipFill>
        <p:spPr>
          <a:xfrm rot="-6485131" flipH="1">
            <a:off x="5128704" y="7994241"/>
            <a:ext cx="2045239" cy="134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7" cstate="print">
            <a:alphaModFix/>
          </a:blip>
          <a:srcRect r="47745" b="59469"/>
          <a:stretch/>
        </p:blipFill>
        <p:spPr>
          <a:xfrm rot="-4885821">
            <a:off x="5537861" y="6747894"/>
            <a:ext cx="1819776" cy="94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8" cstate="print">
            <a:alphaModFix/>
          </a:blip>
          <a:srcRect l="16581" t="1725" r="19022" b="4501"/>
          <a:stretch/>
        </p:blipFill>
        <p:spPr>
          <a:xfrm>
            <a:off x="2133600" y="7862867"/>
            <a:ext cx="1203964" cy="105605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>
            <a:spLocks noGrp="1"/>
          </p:cNvSpPr>
          <p:nvPr>
            <p:ph type="body" idx="4294967295"/>
          </p:nvPr>
        </p:nvSpPr>
        <p:spPr>
          <a:xfrm>
            <a:off x="622023" y="7060165"/>
            <a:ext cx="1863409" cy="712235"/>
          </a:xfrm>
          <a:prstGeom prst="rect">
            <a:avLst/>
          </a:prstGeom>
        </p:spPr>
        <p:txBody>
          <a:bodyPr spcFirstLastPara="1" wrap="square" lIns="101496" tIns="101496" rIns="101496" bIns="101496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100" dirty="0">
                <a:solidFill>
                  <a:srgbClr val="10253F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Prof. R. N. Deshmukh</a:t>
            </a:r>
            <a:endParaRPr sz="1100">
              <a:solidFill>
                <a:srgbClr val="10253F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" sz="1000" dirty="0" smtClean="0">
                <a:solidFill>
                  <a:srgbClr val="4F6228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CONVENER </a:t>
            </a:r>
            <a:r>
              <a:rPr lang="en" sz="1000" dirty="0">
                <a:solidFill>
                  <a:srgbClr val="4F6228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&amp; HEAD </a:t>
            </a:r>
            <a:endParaRPr sz="1000">
              <a:solidFill>
                <a:srgbClr val="4F6228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9" cstate="print">
            <a:alphaModFix/>
          </a:blip>
          <a:srcRect r="47745" b="59469"/>
          <a:stretch/>
        </p:blipFill>
        <p:spPr>
          <a:xfrm rot="-9826572">
            <a:off x="6175598" y="1219873"/>
            <a:ext cx="693336" cy="106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9" cstate="print">
            <a:alphaModFix/>
          </a:blip>
          <a:srcRect r="47745" b="59469"/>
          <a:stretch/>
        </p:blipFill>
        <p:spPr>
          <a:xfrm rot="-443040">
            <a:off x="-115129" y="6916842"/>
            <a:ext cx="693336" cy="106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25092" y="7949671"/>
            <a:ext cx="1094508" cy="9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MPD p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8200" y="6629400"/>
            <a:ext cx="639349" cy="304800"/>
          </a:xfrm>
          <a:prstGeom prst="rect">
            <a:avLst/>
          </a:prstGeom>
        </p:spPr>
      </p:pic>
      <p:pic>
        <p:nvPicPr>
          <p:cNvPr id="26" name="Picture 25" descr="RSD png.jpg"/>
          <p:cNvPicPr>
            <a:picLocks noChangeAspect="1"/>
          </p:cNvPicPr>
          <p:nvPr/>
        </p:nvPicPr>
        <p:blipFill>
          <a:blip r:embed="rId12" cstate="print"/>
          <a:srcRect t="23030" b="36390"/>
          <a:stretch>
            <a:fillRect/>
          </a:stretch>
        </p:blipFill>
        <p:spPr>
          <a:xfrm>
            <a:off x="1114629" y="6696488"/>
            <a:ext cx="866571" cy="313912"/>
          </a:xfrm>
          <a:prstGeom prst="rect">
            <a:avLst/>
          </a:prstGeom>
        </p:spPr>
      </p:pic>
      <p:pic>
        <p:nvPicPr>
          <p:cNvPr id="29" name="Picture 28" descr="realistic-2d-flower-bouquet_52683-2741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30" b="14078"/>
          <a:stretch>
            <a:fillRect/>
          </a:stretch>
        </p:blipFill>
        <p:spPr>
          <a:xfrm rot="5246306" flipV="1">
            <a:off x="913712" y="2511215"/>
            <a:ext cx="971781" cy="960086"/>
          </a:xfrm>
          <a:prstGeom prst="rect">
            <a:avLst/>
          </a:prstGeom>
        </p:spPr>
      </p:pic>
      <p:sp>
        <p:nvSpPr>
          <p:cNvPr id="27" name="Google Shape;66;p13"/>
          <p:cNvSpPr txBox="1"/>
          <p:nvPr/>
        </p:nvSpPr>
        <p:spPr>
          <a:xfrm>
            <a:off x="685800" y="2438400"/>
            <a:ext cx="5927523" cy="134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45" tIns="82045" rIns="82045" bIns="8204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lang="en-US" sz="1400" b="1" dirty="0" smtClean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lang="en-US" sz="600" b="1" dirty="0" smtClean="0">
              <a:solidFill>
                <a:srgbClr val="4F6228"/>
              </a:solidFill>
              <a:latin typeface="Gisha"/>
              <a:ea typeface="Gisha"/>
              <a:cs typeface="Gisha"/>
              <a:sym typeface="Gisha"/>
            </a:endParaRPr>
          </a:p>
          <a:p>
            <a:pPr algn="ctr">
              <a:lnSpc>
                <a:spcPct val="115000"/>
              </a:lnSpc>
            </a:pPr>
            <a:r>
              <a:rPr lang="en-US" sz="700" b="1" dirty="0" smtClean="0">
                <a:solidFill>
                  <a:srgbClr val="4F6228"/>
                </a:solidFill>
                <a:latin typeface="Comfortaa"/>
                <a:ea typeface="Comfortaa"/>
                <a:cs typeface="Comfortaa"/>
                <a:sym typeface="Comfortaa"/>
              </a:rPr>
              <a:t>    </a:t>
            </a:r>
            <a:endParaRPr lang="en-US" sz="700" b="1" dirty="0" smtClean="0">
              <a:solidFill>
                <a:srgbClr val="4F6228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4F6228"/>
                </a:solidFill>
                <a:latin typeface="Bradley Hand ITC" pitchFamily="66" charset="0"/>
                <a:ea typeface="Comfortaa"/>
                <a:cs typeface="Comfortaa"/>
                <a:sym typeface="Comfortaa"/>
              </a:rPr>
              <a:t>                  </a:t>
            </a:r>
            <a:r>
              <a:rPr lang="en-US" sz="2400" b="1" dirty="0" smtClean="0">
                <a:solidFill>
                  <a:srgbClr val="4F6228"/>
                </a:solidFill>
                <a:latin typeface="Bradley Hand ITC" pitchFamily="66" charset="0"/>
                <a:ea typeface="Spectral ExtraBold"/>
                <a:cs typeface="Spectral ExtraBold"/>
                <a:sym typeface="Spectral ExtraBold"/>
              </a:rPr>
              <a:t>Congratulations Winners </a:t>
            </a:r>
            <a:endParaRPr lang="en-US" sz="1050" b="1" dirty="0" smtClean="0">
              <a:solidFill>
                <a:srgbClr val="10253F"/>
              </a:solidFill>
              <a:latin typeface="Bradley Hand ITC" pitchFamily="66" charset="0"/>
              <a:ea typeface="Spectral ExtraBold"/>
              <a:cs typeface="Spectral ExtraBold"/>
              <a:sym typeface="Spectral ExtraBold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 smtClean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</a:p>
          <a:p>
            <a:pPr algn="ctr"/>
            <a:endParaRPr lang="en-US" sz="1200" b="1" dirty="0">
              <a:solidFill>
                <a:srgbClr val="4F62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66;p13"/>
          <p:cNvSpPr txBox="1"/>
          <p:nvPr/>
        </p:nvSpPr>
        <p:spPr>
          <a:xfrm>
            <a:off x="685800" y="3581400"/>
            <a:ext cx="6477000" cy="214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45" tIns="82045" rIns="82045" bIns="8204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000" b="1" dirty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lang="en" sz="1200" b="1" dirty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500" b="1">
              <a:solidFill>
                <a:srgbClr val="4F6228"/>
              </a:solidFill>
              <a:latin typeface="Gisha"/>
              <a:ea typeface="Gisha"/>
              <a:cs typeface="Gisha"/>
              <a:sym typeface="Gisha"/>
            </a:endParaRPr>
          </a:p>
          <a:p>
            <a:pPr>
              <a:lnSpc>
                <a:spcPct val="115000"/>
              </a:lnSpc>
            </a:pP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               1</a:t>
            </a:r>
            <a:r>
              <a:rPr lang="en" sz="1600" b="1" baseline="30000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st</a:t>
            </a: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</a:t>
            </a:r>
            <a:r>
              <a:rPr lang="en" sz="11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Winner – Atharva Wankhede 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Comfortaa"/>
              </a:rPr>
              <a:t>(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Shri Shivaji Scienec College, Nagpur)</a:t>
            </a:r>
          </a:p>
          <a:p>
            <a:pPr>
              <a:lnSpc>
                <a:spcPct val="115000"/>
              </a:lnSpc>
            </a:pPr>
            <a:r>
              <a:rPr lang="en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             </a:t>
            </a: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2</a:t>
            </a:r>
            <a:r>
              <a:rPr lang="en" sz="1600" b="1" baseline="30000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nd</a:t>
            </a: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</a:t>
            </a:r>
            <a:r>
              <a:rPr lang="en" sz="11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Winner – Pranshi Sharma 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Comfortaa"/>
              </a:rPr>
              <a:t>(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Santaji Mahavidyalaya, Nagpur)</a:t>
            </a:r>
          </a:p>
          <a:p>
            <a:pPr>
              <a:lnSpc>
                <a:spcPct val="115000"/>
              </a:lnSpc>
            </a:pP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               3</a:t>
            </a:r>
            <a:r>
              <a:rPr lang="en" sz="1600" b="1" baseline="30000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rd</a:t>
            </a:r>
            <a:r>
              <a:rPr lang="en" sz="16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 </a:t>
            </a:r>
            <a:r>
              <a:rPr lang="en" sz="11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Winner – Shradha RD 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Comfortaa"/>
              </a:rPr>
              <a:t>(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S. K. </a:t>
            </a:r>
            <a:r>
              <a:rPr lang="en-US" sz="1100" b="1" dirty="0" err="1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Porwal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 College, Kamptee)</a:t>
            </a:r>
          </a:p>
          <a:p>
            <a:pPr>
              <a:lnSpc>
                <a:spcPct val="115000"/>
              </a:lnSpc>
            </a:pPr>
            <a:endParaRPr lang="en" sz="1100" b="1" dirty="0" smtClean="0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pPr>
              <a:lnSpc>
                <a:spcPct val="115000"/>
              </a:lnSpc>
            </a:pPr>
            <a:endParaRPr sz="1200" b="1">
              <a:solidFill>
                <a:srgbClr val="4F6228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pPr algn="ctr">
              <a:lnSpc>
                <a:spcPct val="115000"/>
              </a:lnSpc>
            </a:pPr>
            <a:r>
              <a:rPr lang="en" sz="700" b="1" dirty="0">
                <a:solidFill>
                  <a:srgbClr val="4F6228"/>
                </a:solidFill>
                <a:latin typeface="Book Antiqua" pitchFamily="18" charset="0"/>
                <a:ea typeface="Impact"/>
                <a:cs typeface="Impact"/>
                <a:sym typeface="Impact"/>
              </a:rPr>
              <a:t>                </a:t>
            </a:r>
            <a:endParaRPr sz="1100" b="1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pPr algn="ctr">
              <a:lnSpc>
                <a:spcPct val="115000"/>
              </a:lnSpc>
            </a:pPr>
            <a:r>
              <a:rPr lang="en" sz="1050" b="1" dirty="0">
                <a:solidFill>
                  <a:srgbClr val="4F6228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050" b="1">
              <a:solidFill>
                <a:srgbClr val="4F622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algn="ctr"/>
            <a:endParaRPr sz="1100" b="1">
              <a:solidFill>
                <a:srgbClr val="4F62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4544705"/>
            <a:ext cx="5791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" sz="2000" b="1" dirty="0">
              <a:solidFill>
                <a:srgbClr val="4F6228"/>
              </a:solidFill>
              <a:latin typeface="Book Antiqua" pitchFamily="18" charset="0"/>
              <a:ea typeface="Comfortaa"/>
              <a:cs typeface="Comfortaa"/>
              <a:sym typeface="Comfortaa"/>
            </a:endParaRPr>
          </a:p>
          <a:p>
            <a:r>
              <a:rPr lang="en" sz="11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Consolation prize – Riya Shiwankar 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Comfortaa"/>
              </a:rPr>
              <a:t>(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J. M. Patel College of Bhandara)</a:t>
            </a:r>
          </a:p>
          <a:p>
            <a:endParaRPr lang="en" sz="1100" b="1" dirty="0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r>
              <a:rPr lang="en" sz="11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Consolation prize – Khushi Sigh 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Comfortaa"/>
              </a:rPr>
              <a:t>(</a:t>
            </a:r>
            <a:r>
              <a:rPr lang="en" sz="1100" b="1" dirty="0" smtClean="0">
                <a:solidFill>
                  <a:srgbClr val="10253F"/>
                </a:solidFill>
                <a:latin typeface="Book Antiqua" pitchFamily="18" charset="0"/>
                <a:ea typeface="Spectral ExtraBold"/>
                <a:cs typeface="Spectral ExtraBold"/>
                <a:sym typeface="Spectral ExtraBold"/>
              </a:rPr>
              <a:t>Shri Shivaji Science College, Nagpur)</a:t>
            </a:r>
          </a:p>
          <a:p>
            <a:endParaRPr lang="en" sz="1100" b="1" dirty="0" smtClean="0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447800" y="5572036"/>
            <a:ext cx="579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100" b="1" dirty="0" smtClean="0">
                <a:solidFill>
                  <a:srgbClr val="4F6228"/>
                </a:solidFill>
                <a:latin typeface="Book Antiqua" pitchFamily="18" charset="0"/>
                <a:ea typeface="Comfortaa"/>
                <a:cs typeface="Comfortaa"/>
                <a:sym typeface="Comfortaa"/>
              </a:rPr>
              <a:t>Total Number Of Competitors : 45 </a:t>
            </a:r>
            <a:endParaRPr lang="en" sz="1100" b="1" dirty="0" smtClean="0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endParaRPr lang="en" sz="1100" b="1" dirty="0" smtClean="0">
              <a:solidFill>
                <a:srgbClr val="10253F"/>
              </a:solidFill>
              <a:latin typeface="Book Antiqua" pitchFamily="18" charset="0"/>
              <a:ea typeface="Spectral ExtraBold"/>
              <a:cs typeface="Spectral ExtraBold"/>
              <a:sym typeface="Spectral ExtraBold"/>
            </a:endParaRPr>
          </a:p>
          <a:p>
            <a:endParaRPr lang="en-US" sz="1100" dirty="0"/>
          </a:p>
        </p:txBody>
      </p:sp>
      <p:pic>
        <p:nvPicPr>
          <p:cNvPr id="31" name="Picture 30" descr="WhatsApp Image 2021-10-04 at 8.04.03 AM.jpeg"/>
          <p:cNvPicPr>
            <a:picLocks noChangeAspect="1"/>
          </p:cNvPicPr>
          <p:nvPr/>
        </p:nvPicPr>
        <p:blipFill>
          <a:blip r:embed="rId14" cstate="print"/>
          <a:srcRect l="23614" t="27181" r="47487" b="57809"/>
          <a:stretch>
            <a:fillRect/>
          </a:stretch>
        </p:blipFill>
        <p:spPr>
          <a:xfrm>
            <a:off x="2971800" y="6629400"/>
            <a:ext cx="794631" cy="3652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123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Piyush</dc:creator>
  <cp:lastModifiedBy>boteny</cp:lastModifiedBy>
  <cp:revision>20</cp:revision>
  <dcterms:created xsi:type="dcterms:W3CDTF">2021-10-04T06:44:57Z</dcterms:created>
  <dcterms:modified xsi:type="dcterms:W3CDTF">2001-12-31T19:38:18Z</dcterms:modified>
</cp:coreProperties>
</file>